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330" r:id="rId4"/>
    <p:sldId id="331" r:id="rId5"/>
    <p:sldId id="332" r:id="rId6"/>
    <p:sldId id="333" r:id="rId7"/>
    <p:sldId id="310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</p:sldIdLst>
  <p:sldSz cx="9144000" cy="5143500" type="screen16x9"/>
  <p:notesSz cx="6858000" cy="9144000"/>
  <p:embeddedFontLst>
    <p:embeddedFont>
      <p:font typeface="BM JUA OTF" panose="020B0600000101010101" charset="-127"/>
      <p:regular r:id="rId31"/>
    </p:embeddedFont>
    <p:embeddedFont>
      <p:font typeface="D2Coding" panose="020B0609020101020101" pitchFamily="49" charset="-127"/>
      <p:regular r:id="rId32"/>
      <p:bold r:id="rId33"/>
    </p:embeddedFont>
    <p:embeddedFont>
      <p:font typeface="Malgun Gothic" panose="020B0503020000020004" pitchFamily="50" charset="-127"/>
      <p:regular r:id="rId34"/>
      <p:bold r:id="rId35"/>
    </p:embeddedFont>
    <p:embeddedFont>
      <p:font typeface="Bigshot One" panose="020B0600000101010101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Nunito" pitchFamily="2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50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8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7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2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00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0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7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86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2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808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34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393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38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2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42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58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62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5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94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7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9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b.dock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amu.wiki/w/Alpine%20Linux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695207-4EDF-499C-90C0-95FA527C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017600"/>
            <a:ext cx="6537960" cy="37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64A761-BDFD-4415-870B-BE9B6148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884"/>
            <a:ext cx="3888576" cy="2692091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AF16F8-BBE2-47A0-93B8-DC70F4864D2E}"/>
              </a:ext>
            </a:extLst>
          </p:cNvPr>
          <p:cNvGrpSpPr/>
          <p:nvPr/>
        </p:nvGrpSpPr>
        <p:grpSpPr>
          <a:xfrm>
            <a:off x="3446754" y="1182829"/>
            <a:ext cx="5508651" cy="3118104"/>
            <a:chOff x="3446754" y="1182829"/>
            <a:chExt cx="5508651" cy="31181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9D142C-12BF-4164-94F0-FFE11943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755" y="1182829"/>
              <a:ext cx="5508650" cy="311810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8DFF02-9462-422A-818E-C5FFBED87A99}"/>
                </a:ext>
              </a:extLst>
            </p:cNvPr>
            <p:cNvSpPr/>
            <p:nvPr/>
          </p:nvSpPr>
          <p:spPr>
            <a:xfrm>
              <a:off x="3446754" y="1404814"/>
              <a:ext cx="1047521" cy="201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D24733-B971-4317-BD72-C9CE3390FDB8}"/>
                </a:ext>
              </a:extLst>
            </p:cNvPr>
            <p:cNvSpPr/>
            <p:nvPr/>
          </p:nvSpPr>
          <p:spPr>
            <a:xfrm>
              <a:off x="4696434" y="1606520"/>
              <a:ext cx="4122954" cy="290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0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01A23-EC00-4466-8F89-65C7F600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688"/>
            <a:ext cx="3436953" cy="144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A83AB3-4E9B-4BA4-BF32-BFFD7490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29" y="1229868"/>
            <a:ext cx="5783275" cy="3273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6EACF1-65D4-44CE-94AB-70CB89C9CB6B}"/>
              </a:ext>
            </a:extLst>
          </p:cNvPr>
          <p:cNvSpPr/>
          <p:nvPr/>
        </p:nvSpPr>
        <p:spPr>
          <a:xfrm>
            <a:off x="4443984" y="1952244"/>
            <a:ext cx="4434840" cy="324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6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run/stop/restart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--name my-nginx -d 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Unable to find image '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' locally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latest: Pulling from library/nginx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a2abf6c4d29d: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a9edb18cadd1: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589b7251471a: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186b1aaa4aa6: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b4df32aa5a72: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a0bcbecc962e: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Digest: sha256:0d17b565c37bcbd895e9d92315a05c1c3c9a29f762b011a10c54a66cd53c9b31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Status: Downloaded newer image for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28617e6e7e4ca2dc5f264c55f7e6855bfdaa12b1047943e921c4b4a7f5570dfb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ID   IMAGE     COMMAND                  CREATED         STATUS         PORTS     NAMES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2ac80ecd3b3a   nginx     "/docker-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entrypoint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.…"   5 seconds ago   Up 7 seconds   </a:t>
            </a:r>
            <a:r>
              <a:rPr lang="en-US" altLang="ko-KR" sz="11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tcp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my-nginx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2827C-A274-4D66-B282-1B0A026A26EB}"/>
              </a:ext>
            </a:extLst>
          </p:cNvPr>
          <p:cNvSpPr/>
          <p:nvPr/>
        </p:nvSpPr>
        <p:spPr>
          <a:xfrm>
            <a:off x="5762950" y="1868944"/>
            <a:ext cx="2114271" cy="463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Desktop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확인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31E620-602D-4838-8B97-663F08EC83C4}"/>
              </a:ext>
            </a:extLst>
          </p:cNvPr>
          <p:cNvCxnSpPr>
            <a:endCxn id="5" idx="0"/>
          </p:cNvCxnSpPr>
          <p:nvPr/>
        </p:nvCxnSpPr>
        <p:spPr>
          <a:xfrm>
            <a:off x="3702205" y="1289081"/>
            <a:ext cx="3117881" cy="5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C4DCD3-9A5F-4AA3-81FA-453D30242636}"/>
              </a:ext>
            </a:extLst>
          </p:cNvPr>
          <p:cNvCxnSpPr>
            <a:endCxn id="5" idx="2"/>
          </p:cNvCxnSpPr>
          <p:nvPr/>
        </p:nvCxnSpPr>
        <p:spPr>
          <a:xfrm flipV="1">
            <a:off x="2488952" y="2332835"/>
            <a:ext cx="4331134" cy="118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1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Port Expose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my-nginx  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–d –p 8080:80 --name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4b023818e8a3198dd0a9ce55d3e4cd412af2fa4bd4a5131d80988de57429e371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2827C-A274-4D66-B282-1B0A026A26EB}"/>
              </a:ext>
            </a:extLst>
          </p:cNvPr>
          <p:cNvSpPr/>
          <p:nvPr/>
        </p:nvSpPr>
        <p:spPr>
          <a:xfrm>
            <a:off x="5762950" y="1868944"/>
            <a:ext cx="2814568" cy="463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외부포트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]:[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컨테이너 내부 포트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C4DCD3-9A5F-4AA3-81FA-453D3024263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13124" y="1708367"/>
            <a:ext cx="3349826" cy="39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E927B09-567F-4865-A790-ACEC3CA5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48" y="2477808"/>
            <a:ext cx="6133171" cy="18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7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Welcome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메시지 변경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exec -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my-nginx bash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root@9b74722f16bc:/# ls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bin   dev                  docker-entrypoint.sh  home  lib64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mnt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proc  run 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srv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var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boot  docker-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entrypoint.d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etc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           lib   media  opt  root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sbin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sys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endParaRPr lang="en-US" altLang="ko-KR" sz="11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cd /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/share/nginx/html/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50x.html  index.html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echo "Hello World" &gt; index.html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&lt;Ctrl + d&gt;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6B33E-4010-434D-B789-155D3118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1" y="3122473"/>
            <a:ext cx="7203688" cy="72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D0F0F-5ABA-49EB-82D2-8A125DD3C0F6}"/>
              </a:ext>
            </a:extLst>
          </p:cNvPr>
          <p:cNvSpPr txBox="1"/>
          <p:nvPr/>
        </p:nvSpPr>
        <p:spPr>
          <a:xfrm>
            <a:off x="3983216" y="3568390"/>
            <a:ext cx="356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-t : </a:t>
            </a:r>
            <a:r>
              <a:rPr lang="ko-KR" altLang="en-US" sz="1200" dirty="0"/>
              <a:t>가상 </a:t>
            </a:r>
            <a:r>
              <a:rPr lang="en-US" altLang="ko-KR" sz="1200" dirty="0" err="1"/>
              <a:t>tty</a:t>
            </a:r>
            <a:r>
              <a:rPr lang="ko-KR" altLang="en-US" sz="1200" dirty="0"/>
              <a:t>를 사용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: </a:t>
            </a:r>
            <a:r>
              <a:rPr lang="ko-KR" altLang="en-US" sz="1200" dirty="0"/>
              <a:t>표준 입출력을 사용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C3316D-CA62-49EE-9F6E-23AC48315E42}"/>
              </a:ext>
            </a:extLst>
          </p:cNvPr>
          <p:cNvCxnSpPr>
            <a:endCxn id="6" idx="1"/>
          </p:cNvCxnSpPr>
          <p:nvPr/>
        </p:nvCxnSpPr>
        <p:spPr>
          <a:xfrm>
            <a:off x="1940312" y="1351528"/>
            <a:ext cx="2042904" cy="244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 및 이미지 삭제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-a</a:t>
            </a: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ID   IMAGE            COMMAND                  CREATED          STATUS                     PORTS     NAMES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"/docker-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entrypoint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.…"   26 minutes ago   Exited (0) 3 minutes ago            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bddf0473d352   simpleecho:1.0   "echo hello"             23 hours ago     Exited (0) 2 hours ago               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simpledemo</a:t>
            </a:r>
            <a:endParaRPr lang="en-US" altLang="ko-KR" sz="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05b783a8f81c   simpleecho:1.0   "echo hello"             23 hours ago     Exited (0) 23 hours ago              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fervent_newton</a:t>
            </a:r>
            <a:endParaRPr lang="en-US" altLang="ko-KR" sz="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my-nginx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 response from daemon: conflict: unable to remove repository reference "nginx" (must force) - container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is using its referenced image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605c77e624dd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images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REPOSITORY   TAG       IMAGE ID       CREATED       SIZE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        latest    605c77e624dd   13 days ago   141MB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9b74722f16bc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Untagged: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Untagged: nginx@sha256:0d17b565c37bcbd895e9d92315a05c1c3c9a29f762b011a10c54a66cd53c9b31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sha256:605c77e624ddb75e6110f997c58876baa13f8754486b461117934b24a9dc3a85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sha256:b625d8e29573fa369e799ca7c5df8b7a902126d2b7cbeb390af59e4b9e1210c5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sha256:7850d382fb05e393e211067c5ca0aada2111fcbe550a90fed04d1c634bd31a14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sha256:02b80ac2055edd757a996c3d554e6a8906fd3521e14d1227440afd5163a5f1c4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sha256:b92aa5824592ecb46e6d169f8e694a99150ccef01a2aabea7b9c02356cdabe7c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sha256:780238f18c540007376dd5e904f583896a69fe620876cabc06977a3af4ba4fb5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sha256:2edcec3590a4ec7f40cf0743c15d78fb39d8326bc029073b41ef9727da6c851f</a:t>
            </a:r>
          </a:p>
        </p:txBody>
      </p:sp>
    </p:spTree>
    <p:extLst>
      <p:ext uri="{BB962C8B-B14F-4D97-AF65-F5344CB8AC3E}">
        <p14:creationId xmlns:p14="http://schemas.microsoft.com/office/powerpoint/2010/main" val="427573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볼륨 마운트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endParaRPr lang="en-US" altLang="ko-KR" sz="9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bash: /d/docker-k8s-hands-on: Is a directory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--name my-nginx -p 8080:80  -v $(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doc_root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/:/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/share/nginx/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html:rw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-d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Unable to find image '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 locally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latest: Pulling from library/nginx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a2abf6c4d29d: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a9edb18cadd1: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589b7251471a: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186b1aaa4aa6: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b4df32aa5a72: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a0bcbecc962e: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Digest: sha256:0d17b565c37bcbd895e9d92315a05c1c3c9a29f762b011a10c54a66cd53c9b31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Status: Downloaded newer image for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Facaa9fca4b22152b65ebbe0e810f29ee8e232c1e246b5f89c17373058c62c9c</a:t>
            </a:r>
          </a:p>
          <a:p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docker-k8s-hands-on/lab/day1/lab2/index.html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doc_root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파일 복사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브라우저에서 확인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(localhost:8080)</a:t>
            </a:r>
          </a:p>
          <a:p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0EFD7-4893-439F-BA9A-55CA0771C8C0}"/>
              </a:ext>
            </a:extLst>
          </p:cNvPr>
          <p:cNvSpPr txBox="1"/>
          <p:nvPr/>
        </p:nvSpPr>
        <p:spPr>
          <a:xfrm>
            <a:off x="720000" y="464551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en-US" sz="700" dirty="0"/>
              <a:t>(Command-line reference</a:t>
            </a:r>
            <a:r>
              <a:rPr kumimoji="1" lang="en-US" altLang="ko-KR" sz="700" dirty="0"/>
              <a:t>) </a:t>
            </a:r>
            <a:r>
              <a:rPr kumimoji="1" lang="en-US" altLang="ko-KR" sz="700" dirty="0">
                <a:hlinkClick r:id="rId3"/>
              </a:rPr>
              <a:t>https://docs.docker.com/reference/</a:t>
            </a:r>
            <a:endParaRPr kumimoji="1" lang="ko-Kore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3618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hub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회원 가입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3A310-8767-4353-9209-3E8EDCAB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1161637"/>
            <a:ext cx="3831336" cy="336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7443E-5761-445B-8FDB-CC8ABA37906B}"/>
              </a:ext>
            </a:extLst>
          </p:cNvPr>
          <p:cNvSpPr txBox="1"/>
          <p:nvPr/>
        </p:nvSpPr>
        <p:spPr>
          <a:xfrm>
            <a:off x="5116068" y="1017600"/>
            <a:ext cx="3368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https://hub.docker.com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Docker ID : repository</a:t>
            </a:r>
            <a:r>
              <a:rPr lang="ko-KR" altLang="en-US" dirty="0"/>
              <a:t> 이름에 사용됨</a:t>
            </a:r>
            <a:endParaRPr lang="en-US" altLang="ko-KR" dirty="0"/>
          </a:p>
          <a:p>
            <a:r>
              <a:rPr lang="en-US" altLang="ko-KR" dirty="0"/>
              <a:t>Email : &lt;</a:t>
            </a:r>
            <a:r>
              <a:rPr lang="ko-KR" altLang="en-US" dirty="0"/>
              <a:t>자신의 이메일 주소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Password : &lt;</a:t>
            </a:r>
            <a:r>
              <a:rPr lang="ko-KR" altLang="en-US" dirty="0"/>
              <a:t>사용할 패스워드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57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Repository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목록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94511A-FE87-4273-B2CD-EEF21AE6BAF9}"/>
              </a:ext>
            </a:extLst>
          </p:cNvPr>
          <p:cNvGrpSpPr/>
          <p:nvPr/>
        </p:nvGrpSpPr>
        <p:grpSpPr>
          <a:xfrm>
            <a:off x="1030377" y="1252727"/>
            <a:ext cx="7130643" cy="3153031"/>
            <a:chOff x="1030377" y="1252727"/>
            <a:chExt cx="7130643" cy="31530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C5B135-953A-48A1-9B87-8880D1E21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377" y="1252727"/>
              <a:ext cx="7083245" cy="315303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DC34-19EE-4452-944F-97190FD6A8BE}"/>
                </a:ext>
              </a:extLst>
            </p:cNvPr>
            <p:cNvSpPr/>
            <p:nvPr/>
          </p:nvSpPr>
          <p:spPr>
            <a:xfrm>
              <a:off x="7004304" y="1764792"/>
              <a:ext cx="1156716" cy="3474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68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Dockerfile</a:t>
            </a: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이전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이후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장단점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1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2</a:t>
            </a:r>
          </a:p>
          <a:p>
            <a:pPr lvl="0" indent="-307975">
              <a:buClr>
                <a:schemeClr val="dk1"/>
              </a:buClr>
              <a:buSzPts val="1250"/>
            </a:pP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차이</a:t>
            </a:r>
            <a:endParaRPr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아키텍쳐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Container Service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한계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허브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 비교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sz="12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Repository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생성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CFF66E-95D3-42A6-B26E-85E05FE16E25}"/>
              </a:ext>
            </a:extLst>
          </p:cNvPr>
          <p:cNvGrpSpPr/>
          <p:nvPr/>
        </p:nvGrpSpPr>
        <p:grpSpPr>
          <a:xfrm>
            <a:off x="1127672" y="1234440"/>
            <a:ext cx="6888655" cy="3228812"/>
            <a:chOff x="1127672" y="1234440"/>
            <a:chExt cx="6888655" cy="32288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3069A-0F34-477F-B87E-3A6E8078122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672" y="1234440"/>
              <a:ext cx="6888655" cy="322881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B95E07-E1DC-4A51-B623-873BC492A752}"/>
                </a:ext>
              </a:extLst>
            </p:cNvPr>
            <p:cNvSpPr/>
            <p:nvPr/>
          </p:nvSpPr>
          <p:spPr>
            <a:xfrm>
              <a:off x="2404872" y="2244852"/>
              <a:ext cx="388620" cy="2331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296096-3B08-4789-A400-52257FF83163}"/>
                </a:ext>
              </a:extLst>
            </p:cNvPr>
            <p:cNvSpPr/>
            <p:nvPr/>
          </p:nvSpPr>
          <p:spPr>
            <a:xfrm>
              <a:off x="1127672" y="2615674"/>
              <a:ext cx="1277200" cy="2331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51D6D8-7080-4676-8FED-5FAB38354E36}"/>
                </a:ext>
              </a:extLst>
            </p:cNvPr>
            <p:cNvSpPr/>
            <p:nvPr/>
          </p:nvSpPr>
          <p:spPr>
            <a:xfrm>
              <a:off x="5504599" y="2297158"/>
              <a:ext cx="2511727" cy="5054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463DFB-9BBB-41D1-91E8-281B9D442267}"/>
                </a:ext>
              </a:extLst>
            </p:cNvPr>
            <p:cNvSpPr/>
            <p:nvPr/>
          </p:nvSpPr>
          <p:spPr>
            <a:xfrm>
              <a:off x="4696879" y="4123944"/>
              <a:ext cx="583781" cy="287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95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Repository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생성 완료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9BE990-12F3-4976-9B75-D09B228D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45" y="1077552"/>
            <a:ext cx="4761310" cy="36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9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이미지 빌드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E28E3-B199-4F29-9E36-BC251D60170F}"/>
              </a:ext>
            </a:extLst>
          </p:cNvPr>
          <p:cNvSpPr txBox="1"/>
          <p:nvPr/>
        </p:nvSpPr>
        <p:spPr>
          <a:xfrm>
            <a:off x="720000" y="1193292"/>
            <a:ext cx="739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실행중인 컨테이너 모두 중지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$(docker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–a –q</a:t>
            </a:r>
            <a:r>
              <a:rPr lang="en-US" altLang="ko-KR" sz="11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모든 컨테이너 삭제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$(docker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-a -q</a:t>
            </a:r>
            <a:r>
              <a:rPr lang="en-US" altLang="ko-KR" sz="11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모든 이미지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강제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삭제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-f $(docker images -q)</a:t>
            </a:r>
          </a:p>
          <a:p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 빌드</a:t>
            </a:r>
            <a:endParaRPr lang="en-US" altLang="ko-KR" sz="11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cd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docker-k8s-hands-on/lab/day1/lab2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build -t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/husky -f nginx-husky-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.</a:t>
            </a:r>
          </a:p>
          <a:p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 확인</a:t>
            </a:r>
            <a:endParaRPr lang="en-US" altLang="ko-KR" sz="11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images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REPOSITORY          TAG       IMAGE ID       CREATED       SIZE</a:t>
            </a:r>
          </a:p>
          <a:p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/husky   latest    ce065571490c   4 hours ago   141MB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               latest    605c77e624dd   13 days ago   141MB</a:t>
            </a:r>
          </a:p>
        </p:txBody>
      </p:sp>
    </p:spTree>
    <p:extLst>
      <p:ext uri="{BB962C8B-B14F-4D97-AF65-F5344CB8AC3E}">
        <p14:creationId xmlns:p14="http://schemas.microsoft.com/office/powerpoint/2010/main" val="137233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이미지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푸쉬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E28E3-B199-4F29-9E36-BC251D60170F}"/>
              </a:ext>
            </a:extLst>
          </p:cNvPr>
          <p:cNvSpPr txBox="1"/>
          <p:nvPr/>
        </p:nvSpPr>
        <p:spPr>
          <a:xfrm>
            <a:off x="720000" y="1193292"/>
            <a:ext cx="73953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docker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hub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로그인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login</a:t>
            </a:r>
            <a:br>
              <a:rPr lang="en-US" altLang="ko-KR" sz="11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모든 이미지 </a:t>
            </a:r>
            <a:r>
              <a:rPr lang="ko-KR" altLang="en-US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푸쉬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push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husky:latest</a:t>
            </a:r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The push refers to repository [docker.io/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/husky]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fe2cd13067b1: Pushed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d874fd2bc83b: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32ce5f6a5106: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f1db227348d0: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b8d6e692a25e: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e379e8aedd4d: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2edcec3590a4: Mounted from library/nginx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1.0: digest: sha256:32c2eb2fe7243034473d5d66a7e2e446d909f0dbada64d745ccd05e9b5cb389a size: 1777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82DFD9-5446-48B2-B407-9D94DA19110B}"/>
              </a:ext>
            </a:extLst>
          </p:cNvPr>
          <p:cNvSpPr/>
          <p:nvPr/>
        </p:nvSpPr>
        <p:spPr>
          <a:xfrm>
            <a:off x="836676" y="3739896"/>
            <a:ext cx="7539228" cy="781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docker login </a:t>
            </a:r>
            <a:r>
              <a:rPr lang="ko-KR" altLang="en-US" sz="900" dirty="0">
                <a:solidFill>
                  <a:schemeClr val="tx1"/>
                </a:solidFill>
              </a:rPr>
              <a:t>또는 </a:t>
            </a:r>
            <a:r>
              <a:rPr lang="en-US" altLang="ko-KR" sz="900" dirty="0">
                <a:solidFill>
                  <a:schemeClr val="tx1"/>
                </a:solidFill>
              </a:rPr>
              <a:t>push </a:t>
            </a:r>
            <a:r>
              <a:rPr lang="ko-KR" altLang="en-US" sz="900" dirty="0">
                <a:solidFill>
                  <a:schemeClr val="tx1"/>
                </a:solidFill>
              </a:rPr>
              <a:t>과정에 에러가 발생할 수 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이때는 </a:t>
            </a:r>
            <a:r>
              <a:rPr lang="en-US" altLang="ko-KR" sz="900" dirty="0">
                <a:solidFill>
                  <a:schemeClr val="tx1"/>
                </a:solidFill>
              </a:rPr>
              <a:t>~/.docker/</a:t>
            </a:r>
            <a:r>
              <a:rPr lang="en-US" altLang="ko-KR" sz="900" dirty="0" err="1">
                <a:solidFill>
                  <a:schemeClr val="tx1"/>
                </a:solidFill>
              </a:rPr>
              <a:t>config.json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파일을 삭제 후 다시 시도해 본다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4" name="그래픽 3" descr="느낌표">
            <a:extLst>
              <a:ext uri="{FF2B5EF4-FFF2-40B4-BE49-F238E27FC236}">
                <a16:creationId xmlns:a16="http://schemas.microsoft.com/office/drawing/2014/main" id="{7DDE7ED9-02F3-4509-A5B6-666C5816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" y="3779901"/>
            <a:ext cx="220599" cy="2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29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Repository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확인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94283A-2267-43A9-8E9F-89F24279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1161637"/>
            <a:ext cx="4640580" cy="36099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14A02D-F508-4C43-8578-3AB6F19F6040}"/>
              </a:ext>
            </a:extLst>
          </p:cNvPr>
          <p:cNvSpPr/>
          <p:nvPr/>
        </p:nvSpPr>
        <p:spPr>
          <a:xfrm>
            <a:off x="2308860" y="3099816"/>
            <a:ext cx="2651760" cy="1028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07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E28E3-B199-4F29-9E36-BC251D60170F}"/>
              </a:ext>
            </a:extLst>
          </p:cNvPr>
          <p:cNvSpPr txBox="1"/>
          <p:nvPr/>
        </p:nvSpPr>
        <p:spPr>
          <a:xfrm>
            <a:off x="720000" y="1193292"/>
            <a:ext cx="739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docker hub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에서 이미지를 내려 받는지 확인하기 위해 모든 컨테이너와 이미지를 삭제한다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$(docker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–a –q</a:t>
            </a:r>
            <a:r>
              <a:rPr lang="en-US" altLang="ko-KR" sz="11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모든 컨테이너 삭제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$(docker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-a -q</a:t>
            </a:r>
            <a:r>
              <a:rPr lang="en-US" altLang="ko-KR" sz="11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모든 이미지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강제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삭제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-f $(docker images -q)</a:t>
            </a:r>
          </a:p>
          <a:p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 확인</a:t>
            </a:r>
            <a:endParaRPr lang="en-US" altLang="ko-KR" sz="11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images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REPOSITORY          TAG       IMAGE ID       CREATED       SIZE</a:t>
            </a:r>
          </a:p>
          <a:p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컨테이너 실행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브라우저에서 확인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-p 8080:80 -d --name my-husky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/husky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Unable to find image '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husky:latest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 locally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latest: Pulling from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choochangho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/husky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…(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중략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278529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Dockerfile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분리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E28E3-B199-4F29-9E36-BC251D60170F}"/>
              </a:ext>
            </a:extLst>
          </p:cNvPr>
          <p:cNvSpPr txBox="1"/>
          <p:nvPr/>
        </p:nvSpPr>
        <p:spPr>
          <a:xfrm>
            <a:off x="720000" y="1193292"/>
            <a:ext cx="739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다양한 환경에서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사용될 수 있다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이러한 상황을 염두에 두고 아래와 같은 형태로 파일을 분리하는 것을 추천한다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B405529-C5E2-46C9-B0A3-676B104D9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37604"/>
              </p:ext>
            </p:extLst>
          </p:nvPr>
        </p:nvGraphicFramePr>
        <p:xfrm>
          <a:off x="1049686" y="1830070"/>
          <a:ext cx="6544407" cy="18542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2181469">
                  <a:extLst>
                    <a:ext uri="{9D8B030D-6E8A-4147-A177-3AD203B41FA5}">
                      <a16:colId xmlns:a16="http://schemas.microsoft.com/office/drawing/2014/main" val="3897987477"/>
                    </a:ext>
                  </a:extLst>
                </a:gridCol>
                <a:gridCol w="1964034">
                  <a:extLst>
                    <a:ext uri="{9D8B030D-6E8A-4147-A177-3AD203B41FA5}">
                      <a16:colId xmlns:a16="http://schemas.microsoft.com/office/drawing/2014/main" val="1590337323"/>
                    </a:ext>
                  </a:extLst>
                </a:gridCol>
                <a:gridCol w="2398904">
                  <a:extLst>
                    <a:ext uri="{9D8B030D-6E8A-4147-A177-3AD203B41FA5}">
                      <a16:colId xmlns:a16="http://schemas.microsoft.com/office/drawing/2014/main" val="95857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-local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개발자 </a:t>
                      </a:r>
                      <a:r>
                        <a:rPr lang="en-US" altLang="ko-KR" dirty="0"/>
                        <a:t>PC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0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빌드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41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-stage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release </a:t>
                      </a:r>
                      <a:r>
                        <a:rPr lang="ko-KR" altLang="en-US" dirty="0"/>
                        <a:t>직전 </a:t>
                      </a:r>
                      <a:r>
                        <a:rPr lang="ko-KR" altLang="en-US" dirty="0" err="1"/>
                        <a:t>카나리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-production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7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>
                <a:latin typeface="BM JUA OTF" panose="02020603020101020101" pitchFamily="18" charset="-127"/>
                <a:ea typeface="BM JUA OTF" panose="02020603020101020101" pitchFamily="18" charset="-127"/>
              </a:rPr>
              <a:t>Multi Stage Build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E28E3-B199-4F29-9E36-BC251D60170F}"/>
              </a:ext>
            </a:extLst>
          </p:cNvPr>
          <p:cNvSpPr txBox="1"/>
          <p:nvPr/>
        </p:nvSpPr>
        <p:spPr>
          <a:xfrm>
            <a:off x="720000" y="1193292"/>
            <a:ext cx="739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다양한 환경에서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Dockerfile</a:t>
            </a:r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사용될 수 있다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이러한 상황을 염두에 두고 아래와 같은 형태로 파일을 분리하는 것을 추천한다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B405529-C5E2-46C9-B0A3-676B104D9079}"/>
              </a:ext>
            </a:extLst>
          </p:cNvPr>
          <p:cNvGraphicFramePr>
            <a:graphicFrameLocks noGrp="1"/>
          </p:cNvGraphicFramePr>
          <p:nvPr/>
        </p:nvGraphicFramePr>
        <p:xfrm>
          <a:off x="1049686" y="1830070"/>
          <a:ext cx="6544407" cy="18542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2181469">
                  <a:extLst>
                    <a:ext uri="{9D8B030D-6E8A-4147-A177-3AD203B41FA5}">
                      <a16:colId xmlns:a16="http://schemas.microsoft.com/office/drawing/2014/main" val="3897987477"/>
                    </a:ext>
                  </a:extLst>
                </a:gridCol>
                <a:gridCol w="1964034">
                  <a:extLst>
                    <a:ext uri="{9D8B030D-6E8A-4147-A177-3AD203B41FA5}">
                      <a16:colId xmlns:a16="http://schemas.microsoft.com/office/drawing/2014/main" val="1590337323"/>
                    </a:ext>
                  </a:extLst>
                </a:gridCol>
                <a:gridCol w="2398904">
                  <a:extLst>
                    <a:ext uri="{9D8B030D-6E8A-4147-A177-3AD203B41FA5}">
                      <a16:colId xmlns:a16="http://schemas.microsoft.com/office/drawing/2014/main" val="95857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-local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개발자 </a:t>
                      </a:r>
                      <a:r>
                        <a:rPr lang="en-US" altLang="ko-KR" dirty="0"/>
                        <a:t>PC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0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빌드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41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-stage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release </a:t>
                      </a:r>
                      <a:r>
                        <a:rPr lang="ko-KR" altLang="en-US" dirty="0"/>
                        <a:t>직전 </a:t>
                      </a:r>
                      <a:r>
                        <a:rPr lang="ko-KR" altLang="en-US" dirty="0" err="1"/>
                        <a:t>카나리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8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dockerfile</a:t>
                      </a:r>
                      <a:r>
                        <a:rPr lang="en-US" altLang="ko-KR" dirty="0"/>
                        <a:t>-production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7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44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준비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CB070-C931-4AC6-B6A3-6A5E047A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33" y="1155439"/>
            <a:ext cx="6351734" cy="3592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4279A6-D531-4BFD-820F-01D58197F03A}"/>
              </a:ext>
            </a:extLst>
          </p:cNvPr>
          <p:cNvSpPr/>
          <p:nvPr/>
        </p:nvSpPr>
        <p:spPr>
          <a:xfrm>
            <a:off x="3541627" y="3528246"/>
            <a:ext cx="2488953" cy="356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0D990E-3120-46A5-9846-C587CA64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44" y="1071034"/>
            <a:ext cx="6601791" cy="3734138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준비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4279A6-D531-4BFD-820F-01D58197F03A}"/>
              </a:ext>
            </a:extLst>
          </p:cNvPr>
          <p:cNvSpPr/>
          <p:nvPr/>
        </p:nvSpPr>
        <p:spPr>
          <a:xfrm>
            <a:off x="3699444" y="2596145"/>
            <a:ext cx="929789" cy="169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5EBA2C-6817-4C14-94EB-2DFF6D08CFF8}"/>
              </a:ext>
            </a:extLst>
          </p:cNvPr>
          <p:cNvSpPr/>
          <p:nvPr/>
        </p:nvSpPr>
        <p:spPr>
          <a:xfrm>
            <a:off x="2332267" y="2680631"/>
            <a:ext cx="929789" cy="169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47E6E7-F223-4801-BFC9-385D8CC9AAC2}"/>
              </a:ext>
            </a:extLst>
          </p:cNvPr>
          <p:cNvSpPr/>
          <p:nvPr/>
        </p:nvSpPr>
        <p:spPr>
          <a:xfrm>
            <a:off x="7022502" y="4303873"/>
            <a:ext cx="763524" cy="30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5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확인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43C3F-6DC2-4372-B612-2737616C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38" y="1042192"/>
            <a:ext cx="6707124" cy="3681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51011-C5E8-42EF-8F6C-D18B04921DB5}"/>
              </a:ext>
            </a:extLst>
          </p:cNvPr>
          <p:cNvSpPr/>
          <p:nvPr/>
        </p:nvSpPr>
        <p:spPr>
          <a:xfrm>
            <a:off x="2738628" y="2020824"/>
            <a:ext cx="109728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7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F3EEDE-3F5F-470D-9762-57BE6787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70" y="1031804"/>
            <a:ext cx="6697980" cy="3673834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확인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51011-C5E8-42EF-8F6C-D18B04921DB5}"/>
              </a:ext>
            </a:extLst>
          </p:cNvPr>
          <p:cNvSpPr/>
          <p:nvPr/>
        </p:nvSpPr>
        <p:spPr>
          <a:xfrm>
            <a:off x="3337512" y="1307592"/>
            <a:ext cx="1010412" cy="144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B6DB32-1346-448D-A0C9-6BAC1EF748B1}"/>
              </a:ext>
            </a:extLst>
          </p:cNvPr>
          <p:cNvSpPr/>
          <p:nvPr/>
        </p:nvSpPr>
        <p:spPr>
          <a:xfrm>
            <a:off x="3337512" y="1494440"/>
            <a:ext cx="1010412" cy="144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2A5323-0E29-4B38-995D-5F803A14E1F1}"/>
              </a:ext>
            </a:extLst>
          </p:cNvPr>
          <p:cNvGrpSpPr/>
          <p:nvPr/>
        </p:nvGrpSpPr>
        <p:grpSpPr>
          <a:xfrm>
            <a:off x="4006461" y="732055"/>
            <a:ext cx="4679667" cy="4077913"/>
            <a:chOff x="4006461" y="732055"/>
            <a:chExt cx="4679667" cy="407791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F9F93E5-8D23-4FA6-93B5-0362817A0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861" y="732055"/>
              <a:ext cx="4485267" cy="4077913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A54B392-915E-4F98-A384-ED9504FB17AB}"/>
                </a:ext>
              </a:extLst>
            </p:cNvPr>
            <p:cNvSpPr/>
            <p:nvPr/>
          </p:nvSpPr>
          <p:spPr>
            <a:xfrm>
              <a:off x="4572000" y="1170000"/>
              <a:ext cx="2066544" cy="1371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4963F4-4387-4E9C-8764-7A55F170506C}"/>
                </a:ext>
              </a:extLst>
            </p:cNvPr>
            <p:cNvSpPr/>
            <p:nvPr/>
          </p:nvSpPr>
          <p:spPr>
            <a:xfrm>
              <a:off x="4006461" y="1111800"/>
              <a:ext cx="413139" cy="289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ko-KR" altLang="en-US" dirty="0"/>
            </a:p>
          </p:txBody>
        </p:sp>
      </p:grp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빌드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overview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CB65-4AC3-480E-8714-917ACC96FE9D}"/>
              </a:ext>
            </a:extLst>
          </p:cNvPr>
          <p:cNvSpPr txBox="1"/>
          <p:nvPr/>
        </p:nvSpPr>
        <p:spPr>
          <a:xfrm>
            <a:off x="838750" y="2985516"/>
            <a:ext cx="3518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-f</a:t>
            </a:r>
            <a:r>
              <a:rPr lang="ko-KR" altLang="en-US" sz="1100" dirty="0"/>
              <a:t> </a:t>
            </a:r>
            <a:r>
              <a:rPr lang="en-US" altLang="ko-KR" sz="1100" dirty="0"/>
              <a:t>: &lt;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name&gt;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-t : &lt;image name[:image tag number]&gt;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./ : 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</a:t>
            </a:r>
            <a:r>
              <a:rPr lang="ko-KR" altLang="en-US" sz="1100" dirty="0"/>
              <a:t>의 위치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현재디렉토리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(*) 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</a:t>
            </a:r>
            <a:r>
              <a:rPr lang="ko-KR" altLang="en-US" sz="1100" dirty="0"/>
              <a:t>이름이 </a:t>
            </a:r>
            <a:r>
              <a:rPr lang="en-US" altLang="ko-KR" sz="1100" dirty="0" err="1"/>
              <a:t>Dockerfile</a:t>
            </a:r>
            <a:r>
              <a:rPr lang="ko-KR" altLang="en-US" sz="1100" dirty="0"/>
              <a:t>이라면 파일 이름 지정 불필요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3B12A6-E71E-4588-8593-FFEFDC9AA764}"/>
              </a:ext>
            </a:extLst>
          </p:cNvPr>
          <p:cNvGrpSpPr/>
          <p:nvPr/>
        </p:nvGrpSpPr>
        <p:grpSpPr>
          <a:xfrm>
            <a:off x="373917" y="1017600"/>
            <a:ext cx="3082274" cy="1921366"/>
            <a:chOff x="373917" y="1017600"/>
            <a:chExt cx="3082274" cy="19213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50DCBDB-79DA-4638-8C9E-F3B93FCF368A}"/>
                </a:ext>
              </a:extLst>
            </p:cNvPr>
            <p:cNvGrpSpPr/>
            <p:nvPr/>
          </p:nvGrpSpPr>
          <p:grpSpPr>
            <a:xfrm>
              <a:off x="391533" y="1017600"/>
              <a:ext cx="3064658" cy="1921366"/>
              <a:chOff x="895350" y="1017600"/>
              <a:chExt cx="3064658" cy="192136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3B2311-50A1-45EE-818A-8B15062DD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350" y="1017600"/>
                <a:ext cx="3064658" cy="192136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C2E885-178F-46A1-98E8-37AFC7758257}"/>
                  </a:ext>
                </a:extLst>
              </p:cNvPr>
              <p:cNvSpPr txBox="1"/>
              <p:nvPr/>
            </p:nvSpPr>
            <p:spPr>
              <a:xfrm>
                <a:off x="1342567" y="2508392"/>
                <a:ext cx="19796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&lt;lab/day1/lab2/</a:t>
                </a:r>
                <a:r>
                  <a:rPr lang="en-US" altLang="ko-KR" sz="800" dirty="0" err="1"/>
                  <a:t>simple.dockerfile</a:t>
                </a:r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E3D1740-AF31-4AC3-B051-438EA1B8CD71}"/>
                </a:ext>
              </a:extLst>
            </p:cNvPr>
            <p:cNvSpPr/>
            <p:nvPr/>
          </p:nvSpPr>
          <p:spPr>
            <a:xfrm>
              <a:off x="373917" y="1495800"/>
              <a:ext cx="413139" cy="289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70036AE-7082-4671-BB54-548065AD8401}"/>
              </a:ext>
            </a:extLst>
          </p:cNvPr>
          <p:cNvSpPr txBox="1"/>
          <p:nvPr/>
        </p:nvSpPr>
        <p:spPr>
          <a:xfrm>
            <a:off x="720000" y="464551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en-US" sz="700" dirty="0"/>
              <a:t>(Alpine Linux</a:t>
            </a:r>
            <a:r>
              <a:rPr kumimoji="1" lang="ko-KR" altLang="en-US" sz="700" dirty="0"/>
              <a:t>가 필요한 이유</a:t>
            </a:r>
            <a:r>
              <a:rPr kumimoji="1" lang="en-US" altLang="ko-KR" sz="700" dirty="0"/>
              <a:t>) </a:t>
            </a:r>
            <a:r>
              <a:rPr kumimoji="1" lang="en-US" altLang="ko-KR" sz="700" dirty="0">
                <a:hlinkClick r:id="rId5"/>
              </a:rPr>
              <a:t>https://namu.wiki/w/Alpine%20Linux</a:t>
            </a:r>
            <a:endParaRPr kumimoji="1" lang="ko-Kore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빌드 명령어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0A0ED-D236-4B89-9B0A-4D1192B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6" y="1268809"/>
            <a:ext cx="7906628" cy="26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Image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확인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C3839-4F3F-458A-9C6F-F4944019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1" y="1094673"/>
            <a:ext cx="6574537" cy="37214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7A124D-3CEF-4745-AF9F-F59A1B2C9690}"/>
              </a:ext>
            </a:extLst>
          </p:cNvPr>
          <p:cNvSpPr/>
          <p:nvPr/>
        </p:nvSpPr>
        <p:spPr>
          <a:xfrm>
            <a:off x="2683764" y="2571750"/>
            <a:ext cx="4032504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6A5C4-A087-47A0-98A4-5785267E285C}"/>
              </a:ext>
            </a:extLst>
          </p:cNvPr>
          <p:cNvSpPr/>
          <p:nvPr/>
        </p:nvSpPr>
        <p:spPr>
          <a:xfrm>
            <a:off x="1321260" y="1649954"/>
            <a:ext cx="1207056" cy="201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01903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1325</Words>
  <Application>Microsoft Office PowerPoint</Application>
  <PresentationFormat>화면 슬라이드 쇼(16:9)</PresentationFormat>
  <Paragraphs>244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D2Coding</vt:lpstr>
      <vt:lpstr>Arial</vt:lpstr>
      <vt:lpstr>Malgun Gothic</vt:lpstr>
      <vt:lpstr>Bigshot One</vt:lpstr>
      <vt:lpstr>Nunito</vt:lpstr>
      <vt:lpstr>BM JUA OTF</vt:lpstr>
      <vt:lpstr>Georgia</vt:lpstr>
      <vt:lpstr>Calibri</vt:lpstr>
      <vt:lpstr>Roboto Condensed Light</vt:lpstr>
      <vt:lpstr>Korean Minimalist Style Pitch Deck by Slidesgo</vt:lpstr>
      <vt:lpstr>Docker  Kubernetes</vt:lpstr>
      <vt:lpstr>Agenda</vt:lpstr>
      <vt:lpstr>Docker 환경 준비 #1</vt:lpstr>
      <vt:lpstr>Docker 환경 준비 #2</vt:lpstr>
      <vt:lpstr>Docker 환경 확인 #1</vt:lpstr>
      <vt:lpstr>Docker 환경 확인 #2</vt:lpstr>
      <vt:lpstr>Docker 빌드 overview</vt:lpstr>
      <vt:lpstr>Docker 빌드 명령어</vt:lpstr>
      <vt:lpstr>Docker Image 확인</vt:lpstr>
      <vt:lpstr>Docker 컨테이너 실행</vt:lpstr>
      <vt:lpstr>Docker 컨테이너 실행</vt:lpstr>
      <vt:lpstr>Docker 컨테이너 실행</vt:lpstr>
      <vt:lpstr>컨테이너 run/stop/restart</vt:lpstr>
      <vt:lpstr>Port Expose</vt:lpstr>
      <vt:lpstr>Welcome 메시지 변경</vt:lpstr>
      <vt:lpstr>컨테이너 및 이미지 삭제</vt:lpstr>
      <vt:lpstr>볼륨 마운트</vt:lpstr>
      <vt:lpstr>Docker hub 회원 가입</vt:lpstr>
      <vt:lpstr>Repository 목록</vt:lpstr>
      <vt:lpstr>Repository 생성</vt:lpstr>
      <vt:lpstr>Repository 생성 완료</vt:lpstr>
      <vt:lpstr>이미지 빌드</vt:lpstr>
      <vt:lpstr>이미지 푸쉬</vt:lpstr>
      <vt:lpstr>Repository 확인</vt:lpstr>
      <vt:lpstr>테스트</vt:lpstr>
      <vt:lpstr>Dockerfile 분리</vt:lpstr>
      <vt:lpstr>Multi Stage Build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77</cp:revision>
  <dcterms:modified xsi:type="dcterms:W3CDTF">2022-01-12T07:00:09Z</dcterms:modified>
</cp:coreProperties>
</file>